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63" r:id="rId3"/>
    <p:sldId id="256" r:id="rId4"/>
    <p:sldId id="257" r:id="rId5"/>
    <p:sldId id="258" r:id="rId6"/>
    <p:sldId id="259" r:id="rId7"/>
    <p:sldId id="260" r:id="rId8"/>
    <p:sldId id="261" r:id="rId9"/>
    <p:sldId id="264" r:id="rId10"/>
    <p:sldId id="265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63" autoAdjust="0"/>
    <p:restoredTop sz="94660"/>
  </p:normalViewPr>
  <p:slideViewPr>
    <p:cSldViewPr snapToGrid="0">
      <p:cViewPr>
        <p:scale>
          <a:sx n="100" d="100"/>
          <a:sy n="100" d="100"/>
        </p:scale>
        <p:origin x="-198" y="3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D0DF3B-906B-49C0-A7BB-C9A5396207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70520A9-B958-4E4B-9D45-E772F35B6C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A7CC759-C6CB-48F5-9D06-F22666A8B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79151-2580-4265-8FC4-8AFD99527E46}" type="datetimeFigureOut">
              <a:rPr lang="zh-CN" altLang="en-US" smtClean="0"/>
              <a:t>2024/5/13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B02EF8C-B6F4-4B22-978E-B021E8583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7B1E20A-3CF5-4DC9-8BB8-73F906861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B80B5-2168-4234-8A84-84EFF8FAA3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08148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1A7BA0-2BFC-4395-A1DB-2FAE64792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EDF1C6C-A3E5-4DDF-A96F-7D9BF80E52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9A87F43-1278-42B4-BD13-0682661139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79151-2580-4265-8FC4-8AFD99527E46}" type="datetimeFigureOut">
              <a:rPr lang="zh-CN" altLang="en-US" smtClean="0"/>
              <a:t>2024/5/13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62E4BB6-D31E-4958-8796-940A9E32E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6019CAD-A812-4F48-B91C-818036FD4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B80B5-2168-4234-8A84-84EFF8FAA3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68263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B789A902-9DC4-43F1-8B22-0998E0BC02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E1E7577-E49C-49F4-8784-AAB1211977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3411BCF-C8B9-4EA4-9B30-F82C98B5C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79151-2580-4265-8FC4-8AFD99527E46}" type="datetimeFigureOut">
              <a:rPr lang="zh-CN" altLang="en-US" smtClean="0"/>
              <a:t>2024/5/13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15D9108-7762-4540-8840-CB36EAC22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7D7CAE6-8FEB-4F79-B3F8-F36ADB375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B80B5-2168-4234-8A84-84EFF8FAA3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18699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A2DDE8-BC6C-4A58-ACEE-178F5BF23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0FB9283-58D0-4ADE-9E9E-B812542EB7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29EF32E-FE78-47D1-9761-9E02A063D0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79151-2580-4265-8FC4-8AFD99527E46}" type="datetimeFigureOut">
              <a:rPr lang="zh-CN" altLang="en-US" smtClean="0"/>
              <a:t>2024/5/13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5A0F38B-E658-4F6C-BAAC-DFAA0DE6E9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7073A3F-860B-4A6D-A881-7C5B81432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B80B5-2168-4234-8A84-84EFF8FAA3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57761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960FEFA-B745-4EFA-9A0B-B434F1DD1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259AB52-76BA-4570-9D10-584AE4D650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6C44DF8-7976-4811-B459-61C0A79EB3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79151-2580-4265-8FC4-8AFD99527E46}" type="datetimeFigureOut">
              <a:rPr lang="zh-CN" altLang="en-US" smtClean="0"/>
              <a:t>2024/5/13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25870EF-7F16-4F75-9E8B-F9D536213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52334A6-9DD7-4538-8EAD-AD60A4441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B80B5-2168-4234-8A84-84EFF8FAA3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15855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7B5CE5-70B0-494B-ADB3-C2402D82F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CFC5422-B6AF-4227-9B6A-85DB69A42D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47B0D24-6E8B-4905-9626-E9026953F0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B5578F5-FE7B-4B4A-B211-84C6A77C5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79151-2580-4265-8FC4-8AFD99527E46}" type="datetimeFigureOut">
              <a:rPr lang="zh-CN" altLang="en-US" smtClean="0"/>
              <a:t>2024/5/13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EA8B891-81A3-408E-8EC3-8DD7C06B5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27CEB26-F9D4-49E8-BF43-C3255DAE6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B80B5-2168-4234-8A84-84EFF8FAA3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45299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23150A-804A-49E6-AA07-98AB0C7BFE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E156B93-8D28-48F1-954F-5218E11714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54973F4-43F5-404E-8B8D-4BD9122220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3729BA3-AF64-4884-815A-9C920E88A8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902EB1D-80BD-4E8B-85FC-086BD605BB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2537081-346C-4C8A-9047-6DB89647B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79151-2580-4265-8FC4-8AFD99527E46}" type="datetimeFigureOut">
              <a:rPr lang="zh-CN" altLang="en-US" smtClean="0"/>
              <a:t>2024/5/13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A88DB43-666C-407A-8DD6-C73636EA1E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7CFCA4E-F71B-4781-9738-6AA27CA60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B80B5-2168-4234-8A84-84EFF8FAA3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73277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40CCB7-3267-4FB3-B5AD-6162E1371D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DDE4026-E615-4B58-9E43-9A7412A27F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79151-2580-4265-8FC4-8AFD99527E46}" type="datetimeFigureOut">
              <a:rPr lang="zh-CN" altLang="en-US" smtClean="0"/>
              <a:t>2024/5/13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18C570B-608B-466F-BBB5-10826F775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539F3A7-33E4-41E5-92D9-A75D9C54A7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B80B5-2168-4234-8A84-84EFF8FAA3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61428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8CCAE8F-1D46-4F33-8D2E-12C6A5D7D4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79151-2580-4265-8FC4-8AFD99527E46}" type="datetimeFigureOut">
              <a:rPr lang="zh-CN" altLang="en-US" smtClean="0"/>
              <a:t>2024/5/13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4228C42-A064-4566-9AB3-11B4B8C499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65959C1-87CA-40D8-94A6-E245F16087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B80B5-2168-4234-8A84-84EFF8FAA3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4940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777ED2D-DC20-41A9-9999-FDB49EE49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08B178C-975B-4F1E-8139-F862BD3A37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11DFE40-4B5F-4B31-94D5-FAF301BF95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4BDA764-C4F6-497D-AC87-A9FD77F08F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79151-2580-4265-8FC4-8AFD99527E46}" type="datetimeFigureOut">
              <a:rPr lang="zh-CN" altLang="en-US" smtClean="0"/>
              <a:t>2024/5/13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6D81FDE-89A0-4727-8A21-9B1E399AE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9CFBB68-990A-4EFC-8885-311F91AB2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B80B5-2168-4234-8A84-84EFF8FAA3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912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26C33C-B097-4344-A227-A393247B1F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BA925AD-DAF0-49CB-BE22-5BF2669F90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609CBF2-4ED2-4149-8E53-EA5EE3C5AE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2D311AF-3E5A-4769-8B8C-AD4B6467B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79151-2580-4265-8FC4-8AFD99527E46}" type="datetimeFigureOut">
              <a:rPr lang="zh-CN" altLang="en-US" smtClean="0"/>
              <a:t>2024/5/13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9A0169D-7CA6-4C15-935C-D6A77306E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EAC2EC4-A9EE-4046-B1A7-D8A168953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B80B5-2168-4234-8A84-84EFF8FAA3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96533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BBE9B86-09CF-4DA7-AC11-6F1B9EC3B4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361CC4F-1C62-441F-805B-8A3EB2A26F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D531149-A581-46BC-B0C9-BC9E2490CC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779151-2580-4265-8FC4-8AFD99527E46}" type="datetimeFigureOut">
              <a:rPr lang="zh-CN" altLang="en-US" smtClean="0"/>
              <a:t>2024/5/13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F9561EE-9A0E-41C2-B7DD-AD32F1610C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9F96F83-77E4-4895-97E0-F8150AE9ED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BB80B5-2168-4234-8A84-84EFF8FAA3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23149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3.png"/><Relationship Id="rId7" Type="http://schemas.openxmlformats.org/officeDocument/2006/relationships/image" Target="../media/image1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13.png"/><Relationship Id="rId4" Type="http://schemas.openxmlformats.org/officeDocument/2006/relationships/image" Target="../media/image4.png"/><Relationship Id="rId9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组合 86">
            <a:extLst>
              <a:ext uri="{FF2B5EF4-FFF2-40B4-BE49-F238E27FC236}">
                <a16:creationId xmlns:a16="http://schemas.microsoft.com/office/drawing/2014/main" id="{0146FF16-7922-456B-BD58-C68C6B772A74}"/>
              </a:ext>
            </a:extLst>
          </p:cNvPr>
          <p:cNvGrpSpPr/>
          <p:nvPr/>
        </p:nvGrpSpPr>
        <p:grpSpPr>
          <a:xfrm>
            <a:off x="1259724" y="1274186"/>
            <a:ext cx="7531344" cy="4143410"/>
            <a:chOff x="1259724" y="1274186"/>
            <a:chExt cx="7531344" cy="4143410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4F504EE9-793E-4473-BF17-343A9C0A21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915557" y="1440404"/>
              <a:ext cx="2202474" cy="3915508"/>
            </a:xfrm>
            <a:prstGeom prst="rect">
              <a:avLst/>
            </a:prstGeom>
          </p:spPr>
        </p:pic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7F019945-166F-4861-AD96-B1C10F4254E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28402" y="1440404"/>
              <a:ext cx="2935483" cy="3915508"/>
            </a:xfrm>
            <a:prstGeom prst="rect">
              <a:avLst/>
            </a:prstGeom>
          </p:spPr>
        </p:pic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D9611C95-FECA-41FD-8815-6FA29EBB3C4E}"/>
                </a:ext>
              </a:extLst>
            </p:cNvPr>
            <p:cNvSpPr/>
            <p:nvPr/>
          </p:nvSpPr>
          <p:spPr>
            <a:xfrm>
              <a:off x="5840534" y="2191658"/>
              <a:ext cx="476250" cy="260350"/>
            </a:xfrm>
            <a:prstGeom prst="rect">
              <a:avLst/>
            </a:prstGeom>
            <a:noFill/>
            <a:ln w="19050">
              <a:solidFill>
                <a:srgbClr val="C0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D9D0CABE-FC19-417D-ABB7-9E602EA024F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87557" y="2191658"/>
              <a:ext cx="2352977" cy="259044"/>
            </a:xfrm>
            <a:prstGeom prst="line">
              <a:avLst/>
            </a:prstGeom>
            <a:noFill/>
            <a:ln w="19050">
              <a:solidFill>
                <a:srgbClr val="C0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A802C222-1E57-4D05-B2F8-D54C675408E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126153" y="2452008"/>
              <a:ext cx="1714381" cy="1775143"/>
            </a:xfrm>
            <a:prstGeom prst="line">
              <a:avLst/>
            </a:prstGeom>
            <a:noFill/>
            <a:ln w="19050">
              <a:solidFill>
                <a:srgbClr val="C0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51A66187-F8D0-498E-9532-3208AE3B6B45}"/>
                </a:ext>
              </a:extLst>
            </p:cNvPr>
            <p:cNvSpPr/>
            <p:nvPr/>
          </p:nvSpPr>
          <p:spPr>
            <a:xfrm>
              <a:off x="5840534" y="3420383"/>
              <a:ext cx="301625" cy="419100"/>
            </a:xfrm>
            <a:prstGeom prst="rect">
              <a:avLst/>
            </a:prstGeom>
            <a:noFill/>
            <a:ln w="19050">
              <a:solidFill>
                <a:srgbClr val="0070C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C9E59C20-4695-484A-ADC8-90B3434A155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42160" y="2705532"/>
              <a:ext cx="1330562" cy="714851"/>
            </a:xfrm>
            <a:prstGeom prst="line">
              <a:avLst/>
            </a:prstGeom>
            <a:noFill/>
            <a:ln w="19050">
              <a:solidFill>
                <a:srgbClr val="0070C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6C005006-BD33-463C-B984-7C8EFC23BC5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142160" y="3839484"/>
              <a:ext cx="1366122" cy="666749"/>
            </a:xfrm>
            <a:prstGeom prst="line">
              <a:avLst/>
            </a:prstGeom>
            <a:noFill/>
            <a:ln w="19050">
              <a:solidFill>
                <a:srgbClr val="0070C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DF466A63-59EF-4A5D-BFCC-760F4CCEDFAA}"/>
                </a:ext>
              </a:extLst>
            </p:cNvPr>
            <p:cNvCxnSpPr/>
            <p:nvPr/>
          </p:nvCxnSpPr>
          <p:spPr>
            <a:xfrm>
              <a:off x="7008934" y="3206071"/>
              <a:ext cx="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5" name="组合 54">
              <a:extLst>
                <a:ext uri="{FF2B5EF4-FFF2-40B4-BE49-F238E27FC236}">
                  <a16:creationId xmlns:a16="http://schemas.microsoft.com/office/drawing/2014/main" id="{97B8ED01-ADC7-4D48-BEA2-9B3AB40A77B5}"/>
                </a:ext>
              </a:extLst>
            </p:cNvPr>
            <p:cNvGrpSpPr/>
            <p:nvPr/>
          </p:nvGrpSpPr>
          <p:grpSpPr>
            <a:xfrm>
              <a:off x="7515664" y="2221168"/>
              <a:ext cx="1037273" cy="2491579"/>
              <a:chOff x="6682740" y="2606022"/>
              <a:chExt cx="1037273" cy="2491579"/>
            </a:xfrm>
          </p:grpSpPr>
          <p:sp>
            <p:nvSpPr>
              <p:cNvPr id="23" name="矩形 22">
                <a:extLst>
                  <a:ext uri="{FF2B5EF4-FFF2-40B4-BE49-F238E27FC236}">
                    <a16:creationId xmlns:a16="http://schemas.microsoft.com/office/drawing/2014/main" id="{8B8E6400-5B0F-4E44-BB9B-F07052DD5923}"/>
                  </a:ext>
                </a:extLst>
              </p:cNvPr>
              <p:cNvSpPr/>
              <p:nvPr/>
            </p:nvSpPr>
            <p:spPr>
              <a:xfrm>
                <a:off x="6682740" y="3284220"/>
                <a:ext cx="952500" cy="1327785"/>
              </a:xfrm>
              <a:prstGeom prst="rect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矩形 23">
                <a:extLst>
                  <a:ext uri="{FF2B5EF4-FFF2-40B4-BE49-F238E27FC236}">
                    <a16:creationId xmlns:a16="http://schemas.microsoft.com/office/drawing/2014/main" id="{892B4683-EB16-43BD-A858-0448ED584DA1}"/>
                  </a:ext>
                </a:extLst>
              </p:cNvPr>
              <p:cNvSpPr/>
              <p:nvPr/>
            </p:nvSpPr>
            <p:spPr>
              <a:xfrm>
                <a:off x="7010877" y="3005138"/>
                <a:ext cx="280987" cy="279082"/>
              </a:xfrm>
              <a:prstGeom prst="rect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25" name="矩形 24">
                <a:extLst>
                  <a:ext uri="{FF2B5EF4-FFF2-40B4-BE49-F238E27FC236}">
                    <a16:creationId xmlns:a16="http://schemas.microsoft.com/office/drawing/2014/main" id="{F5669871-C5C7-4BAD-A726-42279ACC8055}"/>
                  </a:ext>
                </a:extLst>
              </p:cNvPr>
              <p:cNvSpPr/>
              <p:nvPr/>
            </p:nvSpPr>
            <p:spPr>
              <a:xfrm>
                <a:off x="7010877" y="4612005"/>
                <a:ext cx="280987" cy="279082"/>
              </a:xfrm>
              <a:prstGeom prst="rect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等腰三角形 25">
                <a:extLst>
                  <a:ext uri="{FF2B5EF4-FFF2-40B4-BE49-F238E27FC236}">
                    <a16:creationId xmlns:a16="http://schemas.microsoft.com/office/drawing/2014/main" id="{8D60DFC2-8634-4AB3-BE13-902F958FF105}"/>
                  </a:ext>
                </a:extLst>
              </p:cNvPr>
              <p:cNvSpPr/>
              <p:nvPr/>
            </p:nvSpPr>
            <p:spPr>
              <a:xfrm flipV="1">
                <a:off x="6988787" y="4075755"/>
                <a:ext cx="319087" cy="280027"/>
              </a:xfrm>
              <a:prstGeom prst="triangl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31" name="直接连接符 30">
                <a:extLst>
                  <a:ext uri="{FF2B5EF4-FFF2-40B4-BE49-F238E27FC236}">
                    <a16:creationId xmlns:a16="http://schemas.microsoft.com/office/drawing/2014/main" id="{6984F749-BFE5-4C07-9F94-709988D3BDF0}"/>
                  </a:ext>
                </a:extLst>
              </p:cNvPr>
              <p:cNvCxnSpPr/>
              <p:nvPr/>
            </p:nvCxnSpPr>
            <p:spPr>
              <a:xfrm>
                <a:off x="7074511" y="3845719"/>
                <a:ext cx="147637" cy="0"/>
              </a:xfrm>
              <a:prstGeom prst="lin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2" name="直接连接符 31">
                <a:extLst>
                  <a:ext uri="{FF2B5EF4-FFF2-40B4-BE49-F238E27FC236}">
                    <a16:creationId xmlns:a16="http://schemas.microsoft.com/office/drawing/2014/main" id="{4360AF3D-7A62-402B-87E2-108FC44EE69D}"/>
                  </a:ext>
                </a:extLst>
              </p:cNvPr>
              <p:cNvCxnSpPr/>
              <p:nvPr/>
            </p:nvCxnSpPr>
            <p:spPr>
              <a:xfrm>
                <a:off x="7074511" y="3807619"/>
                <a:ext cx="147637" cy="0"/>
              </a:xfrm>
              <a:prstGeom prst="lin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40" name="组合 39">
                <a:extLst>
                  <a:ext uri="{FF2B5EF4-FFF2-40B4-BE49-F238E27FC236}">
                    <a16:creationId xmlns:a16="http://schemas.microsoft.com/office/drawing/2014/main" id="{F451B0F5-517B-4700-B4D8-3188B81A00F5}"/>
                  </a:ext>
                </a:extLst>
              </p:cNvPr>
              <p:cNvGrpSpPr/>
              <p:nvPr/>
            </p:nvGrpSpPr>
            <p:grpSpPr>
              <a:xfrm rot="10800000">
                <a:off x="7257169" y="3596238"/>
                <a:ext cx="215711" cy="53928"/>
                <a:chOff x="7136606" y="3467100"/>
                <a:chExt cx="594280" cy="148570"/>
              </a:xfrm>
            </p:grpSpPr>
            <p:sp>
              <p:nvSpPr>
                <p:cNvPr id="34" name="弧形 33">
                  <a:extLst>
                    <a:ext uri="{FF2B5EF4-FFF2-40B4-BE49-F238E27FC236}">
                      <a16:creationId xmlns:a16="http://schemas.microsoft.com/office/drawing/2014/main" id="{08F2A27C-EF23-42FD-86AB-64FA604DEDE2}"/>
                    </a:ext>
                  </a:extLst>
                </p:cNvPr>
                <p:cNvSpPr/>
                <p:nvPr/>
              </p:nvSpPr>
              <p:spPr>
                <a:xfrm>
                  <a:off x="7136606" y="3467100"/>
                  <a:ext cx="148570" cy="148570"/>
                </a:xfrm>
                <a:prstGeom prst="arc">
                  <a:avLst>
                    <a:gd name="adj1" fmla="val 10998435"/>
                    <a:gd name="adj2" fmla="val 0"/>
                  </a:avLst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>
                    <a:solidFill>
                      <a:schemeClr val="lt1"/>
                    </a:solidFill>
                  </a:endParaRPr>
                </a:p>
              </p:txBody>
            </p:sp>
            <p:sp>
              <p:nvSpPr>
                <p:cNvPr id="37" name="弧形 36">
                  <a:extLst>
                    <a:ext uri="{FF2B5EF4-FFF2-40B4-BE49-F238E27FC236}">
                      <a16:creationId xmlns:a16="http://schemas.microsoft.com/office/drawing/2014/main" id="{98173DDB-41EE-48F3-8887-194034B8DE3F}"/>
                    </a:ext>
                  </a:extLst>
                </p:cNvPr>
                <p:cNvSpPr/>
                <p:nvPr/>
              </p:nvSpPr>
              <p:spPr>
                <a:xfrm>
                  <a:off x="7285176" y="3467100"/>
                  <a:ext cx="148570" cy="148570"/>
                </a:xfrm>
                <a:prstGeom prst="arc">
                  <a:avLst>
                    <a:gd name="adj1" fmla="val 10998435"/>
                    <a:gd name="adj2" fmla="val 0"/>
                  </a:avLst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>
                    <a:solidFill>
                      <a:schemeClr val="lt1"/>
                    </a:solidFill>
                  </a:endParaRPr>
                </a:p>
              </p:txBody>
            </p:sp>
            <p:sp>
              <p:nvSpPr>
                <p:cNvPr id="38" name="弧形 37">
                  <a:extLst>
                    <a:ext uri="{FF2B5EF4-FFF2-40B4-BE49-F238E27FC236}">
                      <a16:creationId xmlns:a16="http://schemas.microsoft.com/office/drawing/2014/main" id="{FE991DA4-97A3-4036-AB81-AF95DDAE88FB}"/>
                    </a:ext>
                  </a:extLst>
                </p:cNvPr>
                <p:cNvSpPr/>
                <p:nvPr/>
              </p:nvSpPr>
              <p:spPr>
                <a:xfrm>
                  <a:off x="7433746" y="3467100"/>
                  <a:ext cx="148570" cy="148570"/>
                </a:xfrm>
                <a:prstGeom prst="arc">
                  <a:avLst>
                    <a:gd name="adj1" fmla="val 10998435"/>
                    <a:gd name="adj2" fmla="val 0"/>
                  </a:avLst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>
                    <a:solidFill>
                      <a:schemeClr val="lt1"/>
                    </a:solidFill>
                  </a:endParaRPr>
                </a:p>
              </p:txBody>
            </p:sp>
            <p:sp>
              <p:nvSpPr>
                <p:cNvPr id="39" name="弧形 38">
                  <a:extLst>
                    <a:ext uri="{FF2B5EF4-FFF2-40B4-BE49-F238E27FC236}">
                      <a16:creationId xmlns:a16="http://schemas.microsoft.com/office/drawing/2014/main" id="{1ACC36EF-93A0-428F-86E9-93276EFE4585}"/>
                    </a:ext>
                  </a:extLst>
                </p:cNvPr>
                <p:cNvSpPr/>
                <p:nvPr/>
              </p:nvSpPr>
              <p:spPr>
                <a:xfrm>
                  <a:off x="7582316" y="3467100"/>
                  <a:ext cx="148570" cy="148570"/>
                </a:xfrm>
                <a:prstGeom prst="arc">
                  <a:avLst>
                    <a:gd name="adj1" fmla="val 10998435"/>
                    <a:gd name="adj2" fmla="val 0"/>
                  </a:avLst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>
                    <a:solidFill>
                      <a:schemeClr val="lt1"/>
                    </a:solidFill>
                  </a:endParaRPr>
                </a:p>
              </p:txBody>
            </p:sp>
          </p:grpSp>
          <p:cxnSp>
            <p:nvCxnSpPr>
              <p:cNvPr id="42" name="直接连接符 41">
                <a:extLst>
                  <a:ext uri="{FF2B5EF4-FFF2-40B4-BE49-F238E27FC236}">
                    <a16:creationId xmlns:a16="http://schemas.microsoft.com/office/drawing/2014/main" id="{86A711B8-79D0-4C41-8922-EA054219AD98}"/>
                  </a:ext>
                </a:extLst>
              </p:cNvPr>
              <p:cNvCxnSpPr>
                <a:stCxn id="26" idx="3"/>
              </p:cNvCxnSpPr>
              <p:nvPr/>
            </p:nvCxnSpPr>
            <p:spPr>
              <a:xfrm flipH="1" flipV="1">
                <a:off x="7148330" y="3845719"/>
                <a:ext cx="1" cy="230036"/>
              </a:xfrm>
              <a:prstGeom prst="lin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3" name="直接连接符 42">
                <a:extLst>
                  <a:ext uri="{FF2B5EF4-FFF2-40B4-BE49-F238E27FC236}">
                    <a16:creationId xmlns:a16="http://schemas.microsoft.com/office/drawing/2014/main" id="{79278A77-4C17-4CD1-A97B-CAF9F9646CA2}"/>
                  </a:ext>
                </a:extLst>
              </p:cNvPr>
              <p:cNvCxnSpPr>
                <a:cxnSpLocks/>
                <a:endCxn id="24" idx="0"/>
              </p:cNvCxnSpPr>
              <p:nvPr/>
            </p:nvCxnSpPr>
            <p:spPr>
              <a:xfrm flipV="1">
                <a:off x="7148332" y="3005138"/>
                <a:ext cx="3039" cy="797010"/>
              </a:xfrm>
              <a:prstGeom prst="lin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5" name="直接连接符 44">
                <a:extLst>
                  <a:ext uri="{FF2B5EF4-FFF2-40B4-BE49-F238E27FC236}">
                    <a16:creationId xmlns:a16="http://schemas.microsoft.com/office/drawing/2014/main" id="{94309D88-2F81-426F-A1C8-3DBB127F3AB3}"/>
                  </a:ext>
                </a:extLst>
              </p:cNvPr>
              <p:cNvCxnSpPr>
                <a:cxnSpLocks/>
                <a:stCxn id="25" idx="2"/>
              </p:cNvCxnSpPr>
              <p:nvPr/>
            </p:nvCxnSpPr>
            <p:spPr>
              <a:xfrm flipH="1" flipV="1">
                <a:off x="7148331" y="4354837"/>
                <a:ext cx="3040" cy="536250"/>
              </a:xfrm>
              <a:prstGeom prst="lin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7" name="直接连接符 46">
                <a:extLst>
                  <a:ext uri="{FF2B5EF4-FFF2-40B4-BE49-F238E27FC236}">
                    <a16:creationId xmlns:a16="http://schemas.microsoft.com/office/drawing/2014/main" id="{809A435C-2D3C-428F-995A-40065B9EA7E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144227" y="3627965"/>
                <a:ext cx="112942" cy="0"/>
              </a:xfrm>
              <a:prstGeom prst="lin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9" name="直接连接符 48">
                <a:extLst>
                  <a:ext uri="{FF2B5EF4-FFF2-40B4-BE49-F238E27FC236}">
                    <a16:creationId xmlns:a16="http://schemas.microsoft.com/office/drawing/2014/main" id="{056014C9-3523-4F7B-BD89-491C1CF3125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472880" y="3627965"/>
                <a:ext cx="247133" cy="0"/>
              </a:xfrm>
              <a:prstGeom prst="lin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2" name="直接连接符 51">
                <a:extLst>
                  <a:ext uri="{FF2B5EF4-FFF2-40B4-BE49-F238E27FC236}">
                    <a16:creationId xmlns:a16="http://schemas.microsoft.com/office/drawing/2014/main" id="{B7E97FF5-16D6-4FF3-9F78-D7057844855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151370" y="2606022"/>
                <a:ext cx="0" cy="386167"/>
              </a:xfrm>
              <a:prstGeom prst="line">
                <a:avLst/>
              </a:prstGeom>
              <a:noFill/>
              <a:ln>
                <a:solidFill>
                  <a:schemeClr val="tx1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4" name="直接连接符 53">
                <a:extLst>
                  <a:ext uri="{FF2B5EF4-FFF2-40B4-BE49-F238E27FC236}">
                    <a16:creationId xmlns:a16="http://schemas.microsoft.com/office/drawing/2014/main" id="{7BE81B5F-912B-465B-9FF9-F8A8353EF96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151370" y="4891087"/>
                <a:ext cx="0" cy="206514"/>
              </a:xfrm>
              <a:prstGeom prst="line">
                <a:avLst/>
              </a:prstGeom>
              <a:noFill/>
              <a:ln>
                <a:solidFill>
                  <a:schemeClr val="tx1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58" name="椭圆 57">
              <a:extLst>
                <a:ext uri="{FF2B5EF4-FFF2-40B4-BE49-F238E27FC236}">
                  <a16:creationId xmlns:a16="http://schemas.microsoft.com/office/drawing/2014/main" id="{E67CFF4E-D446-4B07-9447-47E3AC74B81F}"/>
                </a:ext>
              </a:extLst>
            </p:cNvPr>
            <p:cNvSpPr/>
            <p:nvPr/>
          </p:nvSpPr>
          <p:spPr>
            <a:xfrm>
              <a:off x="7765909" y="4718114"/>
              <a:ext cx="422483" cy="422483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8" name="组合 67">
              <a:extLst>
                <a:ext uri="{FF2B5EF4-FFF2-40B4-BE49-F238E27FC236}">
                  <a16:creationId xmlns:a16="http://schemas.microsoft.com/office/drawing/2014/main" id="{D37CD60B-B714-4C3D-9208-EE12B6F9D95A}"/>
                </a:ext>
              </a:extLst>
            </p:cNvPr>
            <p:cNvGrpSpPr/>
            <p:nvPr/>
          </p:nvGrpSpPr>
          <p:grpSpPr>
            <a:xfrm>
              <a:off x="7801779" y="4804140"/>
              <a:ext cx="350741" cy="240976"/>
              <a:chOff x="7672388" y="4305300"/>
              <a:chExt cx="785811" cy="539889"/>
            </a:xfrm>
          </p:grpSpPr>
          <p:cxnSp>
            <p:nvCxnSpPr>
              <p:cNvPr id="60" name="直接连接符 59">
                <a:extLst>
                  <a:ext uri="{FF2B5EF4-FFF2-40B4-BE49-F238E27FC236}">
                    <a16:creationId xmlns:a16="http://schemas.microsoft.com/office/drawing/2014/main" id="{F635315A-1D37-491A-8760-E8B7B57FE98D}"/>
                  </a:ext>
                </a:extLst>
              </p:cNvPr>
              <p:cNvCxnSpPr/>
              <p:nvPr/>
            </p:nvCxnSpPr>
            <p:spPr>
              <a:xfrm flipV="1">
                <a:off x="7672388" y="4305300"/>
                <a:ext cx="261937" cy="539889"/>
              </a:xfrm>
              <a:prstGeom prst="lin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1" name="直接连接符 60">
                <a:extLst>
                  <a:ext uri="{FF2B5EF4-FFF2-40B4-BE49-F238E27FC236}">
                    <a16:creationId xmlns:a16="http://schemas.microsoft.com/office/drawing/2014/main" id="{9C05727F-1C62-4C0A-9698-6D0E1F8AFBF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934325" y="4305300"/>
                <a:ext cx="0" cy="539889"/>
              </a:xfrm>
              <a:prstGeom prst="lin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4" name="直接连接符 63">
                <a:extLst>
                  <a:ext uri="{FF2B5EF4-FFF2-40B4-BE49-F238E27FC236}">
                    <a16:creationId xmlns:a16="http://schemas.microsoft.com/office/drawing/2014/main" id="{3233610F-FDC2-4D0F-ACD3-7155E5C78A75}"/>
                  </a:ext>
                </a:extLst>
              </p:cNvPr>
              <p:cNvCxnSpPr/>
              <p:nvPr/>
            </p:nvCxnSpPr>
            <p:spPr>
              <a:xfrm flipV="1">
                <a:off x="7934325" y="4305300"/>
                <a:ext cx="261937" cy="539889"/>
              </a:xfrm>
              <a:prstGeom prst="lin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直接连接符 64">
                <a:extLst>
                  <a:ext uri="{FF2B5EF4-FFF2-40B4-BE49-F238E27FC236}">
                    <a16:creationId xmlns:a16="http://schemas.microsoft.com/office/drawing/2014/main" id="{09B4E305-F008-44C1-B7A3-F1BDFD9A61D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196262" y="4305300"/>
                <a:ext cx="0" cy="539889"/>
              </a:xfrm>
              <a:prstGeom prst="lin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6" name="直接连接符 65">
                <a:extLst>
                  <a:ext uri="{FF2B5EF4-FFF2-40B4-BE49-F238E27FC236}">
                    <a16:creationId xmlns:a16="http://schemas.microsoft.com/office/drawing/2014/main" id="{A0630F26-87F2-49B4-8DF9-16371CFFE7B4}"/>
                  </a:ext>
                </a:extLst>
              </p:cNvPr>
              <p:cNvCxnSpPr/>
              <p:nvPr/>
            </p:nvCxnSpPr>
            <p:spPr>
              <a:xfrm flipV="1">
                <a:off x="8196262" y="4305300"/>
                <a:ext cx="261937" cy="539889"/>
              </a:xfrm>
              <a:prstGeom prst="lin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7" name="直接连接符 66">
                <a:extLst>
                  <a:ext uri="{FF2B5EF4-FFF2-40B4-BE49-F238E27FC236}">
                    <a16:creationId xmlns:a16="http://schemas.microsoft.com/office/drawing/2014/main" id="{64D6FE60-B9E8-45FC-836A-53CEFD2B3BF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458199" y="4305300"/>
                <a:ext cx="0" cy="539889"/>
              </a:xfrm>
              <a:prstGeom prst="lin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69" name="文本框 68">
              <a:extLst>
                <a:ext uri="{FF2B5EF4-FFF2-40B4-BE49-F238E27FC236}">
                  <a16:creationId xmlns:a16="http://schemas.microsoft.com/office/drawing/2014/main" id="{222CD0FC-9F22-4988-A3A0-727C6B21B3D0}"/>
                </a:ext>
              </a:extLst>
            </p:cNvPr>
            <p:cNvSpPr txBox="1"/>
            <p:nvPr/>
          </p:nvSpPr>
          <p:spPr>
            <a:xfrm>
              <a:off x="7508282" y="5140597"/>
              <a:ext cx="101822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>
                  <a:latin typeface="Arial" panose="020B0604020202020204" pitchFamily="34" charset="0"/>
                  <a:cs typeface="Arial" panose="020B0604020202020204" pitchFamily="34" charset="0"/>
                </a:rPr>
                <a:t>oscilloscope</a:t>
              </a:r>
              <a:endParaRPr lang="zh-CN" altLang="en-US" sz="12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0" name="文本框 69">
              <a:extLst>
                <a:ext uri="{FF2B5EF4-FFF2-40B4-BE49-F238E27FC236}">
                  <a16:creationId xmlns:a16="http://schemas.microsoft.com/office/drawing/2014/main" id="{4622A1C5-3FE6-42C8-9528-FC98867DAB03}"/>
                </a:ext>
              </a:extLst>
            </p:cNvPr>
            <p:cNvSpPr txBox="1"/>
            <p:nvPr/>
          </p:nvSpPr>
          <p:spPr>
            <a:xfrm>
              <a:off x="7502943" y="2930032"/>
              <a:ext cx="48282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200" dirty="0">
                  <a:latin typeface="Arial" panose="020B0604020202020204" pitchFamily="34" charset="0"/>
                  <a:cs typeface="Arial" panose="020B0604020202020204" pitchFamily="34" charset="0"/>
                </a:rPr>
                <a:t>Bias</a:t>
              </a:r>
            </a:p>
            <a:p>
              <a:pPr algn="ctr"/>
              <a:r>
                <a:rPr lang="en-US" altLang="zh-CN" sz="1200" dirty="0">
                  <a:latin typeface="Arial" panose="020B0604020202020204" pitchFamily="34" charset="0"/>
                  <a:cs typeface="Arial" panose="020B0604020202020204" pitchFamily="34" charset="0"/>
                </a:rPr>
                <a:t>tee</a:t>
              </a:r>
              <a:endParaRPr lang="zh-CN" altLang="en-US" sz="12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1" name="文本框 70">
              <a:extLst>
                <a:ext uri="{FF2B5EF4-FFF2-40B4-BE49-F238E27FC236}">
                  <a16:creationId xmlns:a16="http://schemas.microsoft.com/office/drawing/2014/main" id="{D054C46D-C8B7-48FF-80CE-C4859258C25E}"/>
                </a:ext>
              </a:extLst>
            </p:cNvPr>
            <p:cNvSpPr txBox="1"/>
            <p:nvPr/>
          </p:nvSpPr>
          <p:spPr>
            <a:xfrm>
              <a:off x="7486709" y="3845253"/>
              <a:ext cx="50045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200" dirty="0">
                  <a:latin typeface="Arial" panose="020B0604020202020204" pitchFamily="34" charset="0"/>
                  <a:cs typeface="Arial" panose="020B0604020202020204" pitchFamily="34" charset="0"/>
                </a:rPr>
                <a:t>Amp</a:t>
              </a:r>
              <a:endParaRPr lang="zh-CN" altLang="en-US" sz="12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2" name="矩形 71">
              <a:extLst>
                <a:ext uri="{FF2B5EF4-FFF2-40B4-BE49-F238E27FC236}">
                  <a16:creationId xmlns:a16="http://schemas.microsoft.com/office/drawing/2014/main" id="{EE12CF5C-E2B6-4D3B-9E0D-7097F1128990}"/>
                </a:ext>
              </a:extLst>
            </p:cNvPr>
            <p:cNvSpPr/>
            <p:nvPr/>
          </p:nvSpPr>
          <p:spPr>
            <a:xfrm>
              <a:off x="7907435" y="1772558"/>
              <a:ext cx="147630" cy="4486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4" name="文本框 73">
              <a:extLst>
                <a:ext uri="{FF2B5EF4-FFF2-40B4-BE49-F238E27FC236}">
                  <a16:creationId xmlns:a16="http://schemas.microsoft.com/office/drawing/2014/main" id="{D90CD679-9AF8-4EB4-88B4-EBF16E1EE52E}"/>
                </a:ext>
              </a:extLst>
            </p:cNvPr>
            <p:cNvSpPr txBox="1"/>
            <p:nvPr/>
          </p:nvSpPr>
          <p:spPr>
            <a:xfrm>
              <a:off x="7472722" y="1880321"/>
              <a:ext cx="50045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>
                  <a:latin typeface="Arial" panose="020B0604020202020204" pitchFamily="34" charset="0"/>
                  <a:cs typeface="Arial" panose="020B0604020202020204" pitchFamily="34" charset="0"/>
                </a:rPr>
                <a:t>DUT</a:t>
              </a:r>
              <a:endParaRPr lang="zh-CN" altLang="en-US" sz="12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76" name="连接符: 肘形 75">
              <a:extLst>
                <a:ext uri="{FF2B5EF4-FFF2-40B4-BE49-F238E27FC236}">
                  <a16:creationId xmlns:a16="http://schemas.microsoft.com/office/drawing/2014/main" id="{CB736C79-B201-4A1D-A3B3-DCA0CCDC7C8C}"/>
                </a:ext>
              </a:extLst>
            </p:cNvPr>
            <p:cNvCxnSpPr>
              <a:cxnSpLocks/>
              <a:stCxn id="72" idx="0"/>
            </p:cNvCxnSpPr>
            <p:nvPr/>
          </p:nvCxnSpPr>
          <p:spPr>
            <a:xfrm rot="16200000" flipH="1">
              <a:off x="8091272" y="1662536"/>
              <a:ext cx="77548" cy="297592"/>
            </a:xfrm>
            <a:prstGeom prst="bentConnector4">
              <a:avLst>
                <a:gd name="adj1" fmla="val -294785"/>
                <a:gd name="adj2" fmla="val 102944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79" name="等腰三角形 78">
              <a:extLst>
                <a:ext uri="{FF2B5EF4-FFF2-40B4-BE49-F238E27FC236}">
                  <a16:creationId xmlns:a16="http://schemas.microsoft.com/office/drawing/2014/main" id="{60F8BE2C-757D-41AC-9F39-70092286320C}"/>
                </a:ext>
              </a:extLst>
            </p:cNvPr>
            <p:cNvSpPr/>
            <p:nvPr/>
          </p:nvSpPr>
          <p:spPr>
            <a:xfrm flipV="1">
              <a:off x="8170985" y="1858035"/>
              <a:ext cx="235335" cy="114300"/>
            </a:xfrm>
            <a:prstGeom prst="triangl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80" name="文本框 79">
              <a:extLst>
                <a:ext uri="{FF2B5EF4-FFF2-40B4-BE49-F238E27FC236}">
                  <a16:creationId xmlns:a16="http://schemas.microsoft.com/office/drawing/2014/main" id="{1184127F-7201-4BDB-BA85-ED3CC3DD1ED4}"/>
                </a:ext>
              </a:extLst>
            </p:cNvPr>
            <p:cNvSpPr txBox="1"/>
            <p:nvPr/>
          </p:nvSpPr>
          <p:spPr>
            <a:xfrm>
              <a:off x="8264962" y="1597352"/>
              <a:ext cx="52610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>
                  <a:latin typeface="Arial" panose="020B0604020202020204" pitchFamily="34" charset="0"/>
                  <a:cs typeface="Arial" panose="020B0604020202020204" pitchFamily="34" charset="0"/>
                </a:rPr>
                <a:t>GND</a:t>
              </a:r>
              <a:endParaRPr lang="zh-CN" altLang="en-US" sz="12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2" name="文本框 81">
              <a:extLst>
                <a:ext uri="{FF2B5EF4-FFF2-40B4-BE49-F238E27FC236}">
                  <a16:creationId xmlns:a16="http://schemas.microsoft.com/office/drawing/2014/main" id="{BA27EB23-6E97-49F8-8B6A-5A30933A530D}"/>
                </a:ext>
              </a:extLst>
            </p:cNvPr>
            <p:cNvSpPr txBox="1"/>
            <p:nvPr/>
          </p:nvSpPr>
          <p:spPr>
            <a:xfrm>
              <a:off x="1259724" y="1274186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b="1" dirty="0">
                  <a:latin typeface="Arial" panose="020B0604020202020204" pitchFamily="34" charset="0"/>
                  <a:cs typeface="Arial" panose="020B0604020202020204" pitchFamily="34" charset="0"/>
                </a:rPr>
                <a:t>a</a:t>
              </a:r>
              <a:endParaRPr lang="zh-CN" altLang="en-US" sz="2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3" name="文本框 82">
              <a:extLst>
                <a:ext uri="{FF2B5EF4-FFF2-40B4-BE49-F238E27FC236}">
                  <a16:creationId xmlns:a16="http://schemas.microsoft.com/office/drawing/2014/main" id="{5DBBFFA2-AC3E-4EDD-A466-02C72128FC35}"/>
                </a:ext>
              </a:extLst>
            </p:cNvPr>
            <p:cNvSpPr txBox="1"/>
            <p:nvPr/>
          </p:nvSpPr>
          <p:spPr>
            <a:xfrm>
              <a:off x="4536992" y="1274186"/>
              <a:ext cx="37221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b="1" dirty="0">
                  <a:latin typeface="Arial" panose="020B0604020202020204" pitchFamily="34" charset="0"/>
                  <a:cs typeface="Arial" panose="020B0604020202020204" pitchFamily="34" charset="0"/>
                </a:rPr>
                <a:t>b</a:t>
              </a:r>
            </a:p>
          </p:txBody>
        </p:sp>
        <p:sp>
          <p:nvSpPr>
            <p:cNvPr id="84" name="文本框 83">
              <a:extLst>
                <a:ext uri="{FF2B5EF4-FFF2-40B4-BE49-F238E27FC236}">
                  <a16:creationId xmlns:a16="http://schemas.microsoft.com/office/drawing/2014/main" id="{A048AB1C-B7B6-4A84-A158-D62A9A3D9FD0}"/>
                </a:ext>
              </a:extLst>
            </p:cNvPr>
            <p:cNvSpPr txBox="1"/>
            <p:nvPr/>
          </p:nvSpPr>
          <p:spPr>
            <a:xfrm>
              <a:off x="7130725" y="1274186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b="1" dirty="0">
                  <a:latin typeface="Arial" panose="020B0604020202020204" pitchFamily="34" charset="0"/>
                  <a:cs typeface="Arial" panose="020B0604020202020204" pitchFamily="34" charset="0"/>
                </a:rPr>
                <a:t>c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366510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9" name="Picture 1" descr="C:\Users\iCalculate\AppData\Local\Temp\ConnectorClipboard889413142118433031\image17155875462250.png">
            <a:extLst>
              <a:ext uri="{FF2B5EF4-FFF2-40B4-BE49-F238E27FC236}">
                <a16:creationId xmlns:a16="http://schemas.microsoft.com/office/drawing/2014/main" id="{7E81D02E-964F-484F-A908-0267831108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1428750"/>
            <a:ext cx="5334000" cy="4000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C:\Users\iCalculate\AppData\Local\Temp\ConnectorClipboard889413142118433031\image17155877684350.png">
            <a:extLst>
              <a:ext uri="{FF2B5EF4-FFF2-40B4-BE49-F238E27FC236}">
                <a16:creationId xmlns:a16="http://schemas.microsoft.com/office/drawing/2014/main" id="{9B09C125-DA98-4D09-BCCF-0E8C1EBCF0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428750"/>
            <a:ext cx="5334000" cy="4000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7B16647F-8A70-42D1-979C-19C2409523E2}"/>
              </a:ext>
            </a:extLst>
          </p:cNvPr>
          <p:cNvCxnSpPr>
            <a:cxnSpLocks/>
          </p:cNvCxnSpPr>
          <p:nvPr/>
        </p:nvCxnSpPr>
        <p:spPr>
          <a:xfrm>
            <a:off x="2004060" y="2430780"/>
            <a:ext cx="0" cy="213360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4095958A-744F-4B3F-AE90-353D725F0AD4}"/>
              </a:ext>
            </a:extLst>
          </p:cNvPr>
          <p:cNvCxnSpPr>
            <a:cxnSpLocks/>
          </p:cNvCxnSpPr>
          <p:nvPr/>
        </p:nvCxnSpPr>
        <p:spPr>
          <a:xfrm>
            <a:off x="2834640" y="2430780"/>
            <a:ext cx="0" cy="213360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741F904A-7016-4275-A7E1-7F6091235EA3}"/>
              </a:ext>
            </a:extLst>
          </p:cNvPr>
          <p:cNvCxnSpPr>
            <a:cxnSpLocks/>
          </p:cNvCxnSpPr>
          <p:nvPr/>
        </p:nvCxnSpPr>
        <p:spPr>
          <a:xfrm>
            <a:off x="2004060" y="4183380"/>
            <a:ext cx="830580" cy="0"/>
          </a:xfrm>
          <a:prstGeom prst="line">
            <a:avLst/>
          </a:prstGeom>
          <a:ln w="12700">
            <a:solidFill>
              <a:srgbClr val="FF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80B4F279-CDB8-46FF-9274-9F702356E4B1}"/>
              </a:ext>
            </a:extLst>
          </p:cNvPr>
          <p:cNvSpPr txBox="1"/>
          <p:nvPr/>
        </p:nvSpPr>
        <p:spPr>
          <a:xfrm>
            <a:off x="2094582" y="3906381"/>
            <a:ext cx="6495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~75 ns</a:t>
            </a:r>
          </a:p>
        </p:txBody>
      </p:sp>
    </p:spTree>
    <p:extLst>
      <p:ext uri="{BB962C8B-B14F-4D97-AF65-F5344CB8AC3E}">
        <p14:creationId xmlns:p14="http://schemas.microsoft.com/office/powerpoint/2010/main" val="33626348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B16CC369-D95D-4935-A88E-375CF3CC9C54}"/>
              </a:ext>
            </a:extLst>
          </p:cNvPr>
          <p:cNvGrpSpPr/>
          <p:nvPr/>
        </p:nvGrpSpPr>
        <p:grpSpPr>
          <a:xfrm>
            <a:off x="2525907" y="180948"/>
            <a:ext cx="7100342" cy="6443112"/>
            <a:chOff x="1840106" y="-695352"/>
            <a:chExt cx="8323832" cy="7553352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64943D13-FACE-4163-9778-D42C5B54497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73173" y="2437777"/>
              <a:ext cx="3833874" cy="2160000"/>
            </a:xfrm>
            <a:prstGeom prst="rect">
              <a:avLst/>
            </a:prstGeom>
          </p:spPr>
        </p:pic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906B3C8E-AEE7-4EC3-9145-985F28DF56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96380" y="2437777"/>
              <a:ext cx="3826930" cy="2160000"/>
            </a:xfrm>
            <a:prstGeom prst="rect">
              <a:avLst/>
            </a:prstGeom>
          </p:spPr>
        </p:pic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DE628BF8-E6B9-4913-896A-C40AAC0BC8C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973173" y="4698000"/>
              <a:ext cx="3820578" cy="2160000"/>
            </a:xfrm>
            <a:prstGeom prst="rect">
              <a:avLst/>
            </a:prstGeom>
          </p:spPr>
        </p:pic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82D2ABC9-33A6-4B11-91F5-1314F76C5D7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193877" y="4698000"/>
              <a:ext cx="3829431" cy="2160000"/>
            </a:xfrm>
            <a:prstGeom prst="rect">
              <a:avLst/>
            </a:prstGeom>
          </p:spPr>
        </p:pic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7D1CE5C2-4CA4-460A-9499-E53BE10B61E8}"/>
                </a:ext>
              </a:extLst>
            </p:cNvPr>
            <p:cNvGrpSpPr/>
            <p:nvPr/>
          </p:nvGrpSpPr>
          <p:grpSpPr>
            <a:xfrm>
              <a:off x="1840106" y="-695352"/>
              <a:ext cx="8323832" cy="3083018"/>
              <a:chOff x="585998" y="-3027891"/>
              <a:chExt cx="8925612" cy="3305908"/>
            </a:xfrm>
          </p:grpSpPr>
          <p:pic>
            <p:nvPicPr>
              <p:cNvPr id="1026" name="Picture 2" descr="C:\Users\iCalculate\AppData\Local\Temp\ConnectorClipboard889413142118433031\image17155825265320.png">
                <a:extLst>
                  <a:ext uri="{FF2B5EF4-FFF2-40B4-BE49-F238E27FC236}">
                    <a16:creationId xmlns:a16="http://schemas.microsoft.com/office/drawing/2014/main" id="{2C88F1F0-7678-404A-9476-24A6AECE495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85998" y="-3027891"/>
                <a:ext cx="4407877" cy="330590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25" name="Picture 1" descr="C:\Users\iCalculate\AppData\Local\Temp\ConnectorClipboard889413142118433031\image17155822068490.png">
                <a:extLst>
                  <a:ext uri="{FF2B5EF4-FFF2-40B4-BE49-F238E27FC236}">
                    <a16:creationId xmlns:a16="http://schemas.microsoft.com/office/drawing/2014/main" id="{B11F7C67-C150-4BF7-9893-B30A9B79C91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103732" y="-3027891"/>
                <a:ext cx="4407878" cy="330590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BF2BA094-68BE-4164-90B8-D1E6AD04C7A3}"/>
              </a:ext>
            </a:extLst>
          </p:cNvPr>
          <p:cNvSpPr txBox="1"/>
          <p:nvPr/>
        </p:nvSpPr>
        <p:spPr>
          <a:xfrm>
            <a:off x="2362240" y="180948"/>
            <a:ext cx="3273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endParaRPr lang="zh-CN" alt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306E635B-74A8-4582-881D-5F1A1BF74387}"/>
              </a:ext>
            </a:extLst>
          </p:cNvPr>
          <p:cNvSpPr txBox="1"/>
          <p:nvPr/>
        </p:nvSpPr>
        <p:spPr>
          <a:xfrm>
            <a:off x="5948893" y="233940"/>
            <a:ext cx="3417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endParaRPr lang="zh-CN" alt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47440102-DC89-43A8-8D13-C628C2D1506B}"/>
              </a:ext>
            </a:extLst>
          </p:cNvPr>
          <p:cNvSpPr txBox="1"/>
          <p:nvPr/>
        </p:nvSpPr>
        <p:spPr>
          <a:xfrm>
            <a:off x="2362240" y="2715066"/>
            <a:ext cx="3273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906E001-004E-40CF-B866-0BF8F975EEAE}"/>
              </a:ext>
            </a:extLst>
          </p:cNvPr>
          <p:cNvSpPr txBox="1"/>
          <p:nvPr/>
        </p:nvSpPr>
        <p:spPr>
          <a:xfrm>
            <a:off x="5948893" y="2768058"/>
            <a:ext cx="3417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endParaRPr lang="zh-CN" alt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1012ACD9-9EEC-4BAC-9D44-C009EFA80C7A}"/>
              </a:ext>
            </a:extLst>
          </p:cNvPr>
          <p:cNvSpPr txBox="1"/>
          <p:nvPr/>
        </p:nvSpPr>
        <p:spPr>
          <a:xfrm>
            <a:off x="2362240" y="4643067"/>
            <a:ext cx="3273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endParaRPr lang="zh-CN" alt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B971A51-033B-4022-A329-ED43EB1F1BD1}"/>
              </a:ext>
            </a:extLst>
          </p:cNvPr>
          <p:cNvSpPr txBox="1"/>
          <p:nvPr/>
        </p:nvSpPr>
        <p:spPr>
          <a:xfrm>
            <a:off x="5948893" y="4696059"/>
            <a:ext cx="2696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  <a:endParaRPr lang="zh-CN" alt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AEC95D2-D717-4AEC-9DDD-417D5211C6F2}"/>
              </a:ext>
            </a:extLst>
          </p:cNvPr>
          <p:cNvSpPr txBox="1"/>
          <p:nvPr/>
        </p:nvSpPr>
        <p:spPr>
          <a:xfrm>
            <a:off x="2639415" y="2915121"/>
            <a:ext cx="8226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64.8 </a:t>
            </a:r>
            <a:r>
              <a:rPr lang="el-GR" altLang="zh-CN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μ</a:t>
            </a:r>
            <a:r>
              <a:rPr lang="en-US" altLang="zh-CN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endParaRPr lang="zh-CN" altLang="en-US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50D811F4-1C5C-4BE1-B9D2-316C270BCE41}"/>
              </a:ext>
            </a:extLst>
          </p:cNvPr>
          <p:cNvSpPr txBox="1"/>
          <p:nvPr/>
        </p:nvSpPr>
        <p:spPr>
          <a:xfrm>
            <a:off x="6310064" y="2915121"/>
            <a:ext cx="8226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66.1 </a:t>
            </a:r>
            <a:r>
              <a:rPr lang="el-GR" altLang="zh-CN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μ</a:t>
            </a:r>
            <a:r>
              <a:rPr lang="en-US" altLang="zh-CN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endParaRPr lang="zh-CN" altLang="en-US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0A28C25E-6A4D-4668-9966-6EE58CE98D98}"/>
              </a:ext>
            </a:extLst>
          </p:cNvPr>
          <p:cNvSpPr txBox="1"/>
          <p:nvPr/>
        </p:nvSpPr>
        <p:spPr>
          <a:xfrm>
            <a:off x="2639415" y="4873884"/>
            <a:ext cx="8226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67.8 </a:t>
            </a:r>
            <a:r>
              <a:rPr lang="el-GR" altLang="zh-CN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μ</a:t>
            </a:r>
            <a:r>
              <a:rPr lang="en-US" altLang="zh-CN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endParaRPr lang="zh-CN" altLang="en-US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2551661-F13E-46A8-B4ED-BA3CCB278EA7}"/>
              </a:ext>
            </a:extLst>
          </p:cNvPr>
          <p:cNvSpPr txBox="1"/>
          <p:nvPr/>
        </p:nvSpPr>
        <p:spPr>
          <a:xfrm>
            <a:off x="6310064" y="4873884"/>
            <a:ext cx="8226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69.6 </a:t>
            </a:r>
            <a:r>
              <a:rPr lang="el-GR" altLang="zh-CN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μ</a:t>
            </a:r>
            <a:r>
              <a:rPr lang="en-US" altLang="zh-CN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endParaRPr lang="zh-CN" altLang="en-US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37024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B7F03741-BFFD-42D6-970B-CAD919B4ED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617" y="993872"/>
            <a:ext cx="11279174" cy="4706007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9B37B981-5B30-4BB7-963B-B1669896B2BF}"/>
              </a:ext>
            </a:extLst>
          </p:cNvPr>
          <p:cNvSpPr/>
          <p:nvPr/>
        </p:nvSpPr>
        <p:spPr>
          <a:xfrm>
            <a:off x="2086708" y="1099506"/>
            <a:ext cx="2271932" cy="648332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D653371-BF18-4742-BD63-F4AC750023B1}"/>
              </a:ext>
            </a:extLst>
          </p:cNvPr>
          <p:cNvSpPr/>
          <p:nvPr/>
        </p:nvSpPr>
        <p:spPr>
          <a:xfrm>
            <a:off x="2086708" y="1819275"/>
            <a:ext cx="1406769" cy="1756263"/>
          </a:xfrm>
          <a:prstGeom prst="rect">
            <a:avLst/>
          </a:prstGeom>
          <a:solidFill>
            <a:schemeClr val="accent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930A6AD-3F8D-49A8-9D0E-28820D1827C3}"/>
              </a:ext>
            </a:extLst>
          </p:cNvPr>
          <p:cNvSpPr/>
          <p:nvPr/>
        </p:nvSpPr>
        <p:spPr>
          <a:xfrm>
            <a:off x="625331" y="1099506"/>
            <a:ext cx="1406769" cy="2476032"/>
          </a:xfrm>
          <a:prstGeom prst="rect">
            <a:avLst/>
          </a:prstGeom>
          <a:solidFill>
            <a:schemeClr val="accent6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3165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77B59E9C-944A-4407-87A9-1E0927EA8A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246" y="541954"/>
            <a:ext cx="6723975" cy="288704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54827FBE-BCF4-42CF-80F4-7B918D16F9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308" y="1985477"/>
            <a:ext cx="6723977" cy="288704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7E090E3D-F7E5-4939-B8EF-92276D83A9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308" y="3429000"/>
            <a:ext cx="6899823" cy="2962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3474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CBD0B5FC-E575-4726-824F-866924D855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570" y="3594100"/>
            <a:ext cx="5793199" cy="2487403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C1F728FC-4E8A-4B70-94C0-B2F60F1A7F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570" y="165119"/>
            <a:ext cx="5793199" cy="3263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875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0E374278-7E45-441E-B138-175E6620B9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1950" y="187570"/>
            <a:ext cx="5067066" cy="2859959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0D45BDDB-7D55-46DE-817C-97EBFF3AAB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1951" y="3166324"/>
            <a:ext cx="5067066" cy="2175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7007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CCDCE5E3-6A6D-4B7A-97C7-55B49C57E1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33" y="0"/>
            <a:ext cx="6651322" cy="3760388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40497F6E-9E40-467A-8397-0DDC87AAD6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4011985"/>
            <a:ext cx="6628413" cy="2846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1900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9C8D19C-38A8-405B-943E-FE233EE066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3741" y="119023"/>
            <a:ext cx="5868209" cy="3309977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3AB516A-FD67-457F-9B22-CAC574D246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3544438"/>
            <a:ext cx="7502769" cy="3221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7428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0481A28-1F73-4A8A-8DC4-C36CEEC7D3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2741" y="2061000"/>
            <a:ext cx="3186093" cy="13680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3B857D71-B10A-4DAF-9CDF-8EB744D9D3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2741" y="216645"/>
            <a:ext cx="3194895" cy="18000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9B88811B-5BE1-4B1E-B65B-C691B2389C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7396" y="215997"/>
            <a:ext cx="3189108" cy="1800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EC1D5F06-0EF5-46B6-A776-28C1387AD3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97396" y="2059705"/>
            <a:ext cx="3189108" cy="136929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58C7860A-B251-4310-88C6-40DCE6C3406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63821" y="3579985"/>
            <a:ext cx="3183815" cy="18000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F5C238BD-5A6D-4BF2-A845-4744F481518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63821" y="5421081"/>
            <a:ext cx="3186093" cy="13680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666031A7-5445-4BC6-A325-9B915715646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797396" y="3579985"/>
            <a:ext cx="3191193" cy="18000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5FC6DB52-5AA6-4434-BDDC-CF1FAA9D7A6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797396" y="5421081"/>
            <a:ext cx="3186093" cy="136800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07116826-EE7B-4F53-B4A4-6E5E916EBDED}"/>
              </a:ext>
            </a:extLst>
          </p:cNvPr>
          <p:cNvSpPr txBox="1"/>
          <p:nvPr/>
        </p:nvSpPr>
        <p:spPr>
          <a:xfrm>
            <a:off x="2147772" y="19973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1D301B0-E7D0-4B23-BC0C-5874DD0A2427}"/>
              </a:ext>
            </a:extLst>
          </p:cNvPr>
          <p:cNvSpPr txBox="1"/>
          <p:nvPr/>
        </p:nvSpPr>
        <p:spPr>
          <a:xfrm>
            <a:off x="2064194" y="26216"/>
            <a:ext cx="3273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endParaRPr lang="zh-CN" alt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7C70952-D5B3-41C4-9B11-A8D4EDCF6FDD}"/>
              </a:ext>
            </a:extLst>
          </p:cNvPr>
          <p:cNvSpPr txBox="1"/>
          <p:nvPr/>
        </p:nvSpPr>
        <p:spPr>
          <a:xfrm>
            <a:off x="5497807" y="42482"/>
            <a:ext cx="3417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endParaRPr lang="zh-CN" alt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F184E71F-DFF2-4136-80E0-2C68EF50C568}"/>
              </a:ext>
            </a:extLst>
          </p:cNvPr>
          <p:cNvSpPr txBox="1"/>
          <p:nvPr/>
        </p:nvSpPr>
        <p:spPr>
          <a:xfrm>
            <a:off x="2064194" y="3538889"/>
            <a:ext cx="3273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endParaRPr lang="zh-CN" alt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6724F928-CB3D-4122-A5EE-1FE047B72A16}"/>
              </a:ext>
            </a:extLst>
          </p:cNvPr>
          <p:cNvSpPr txBox="1"/>
          <p:nvPr/>
        </p:nvSpPr>
        <p:spPr>
          <a:xfrm>
            <a:off x="5497807" y="3555155"/>
            <a:ext cx="3417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endParaRPr lang="zh-CN" alt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16850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464</TotalTime>
  <Words>34</Words>
  <Application>Microsoft Office PowerPoint</Application>
  <PresentationFormat>宽屏</PresentationFormat>
  <Paragraphs>24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4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iCalculate</dc:creator>
  <cp:lastModifiedBy>iCalculate</cp:lastModifiedBy>
  <cp:revision>11</cp:revision>
  <dcterms:created xsi:type="dcterms:W3CDTF">2024-05-13T02:00:40Z</dcterms:created>
  <dcterms:modified xsi:type="dcterms:W3CDTF">2024-05-13T09:44:44Z</dcterms:modified>
</cp:coreProperties>
</file>

<file path=docProps/thumbnail.jpeg>
</file>